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44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80437-01CD-4D33-965E-715BBAD2DD9D}" type="datetimeFigureOut">
              <a:rPr lang="pl-PL" smtClean="0"/>
              <a:pPr/>
              <a:t>04.09.2024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A7AF-6052-4627-A3BA-E2B5261653A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az 17" descr="policja-logo-EA9351A9C3-seeklogo.com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60848" y="2555776"/>
            <a:ext cx="2664296" cy="2664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8680" y="6012160"/>
            <a:ext cx="5760640" cy="1440160"/>
          </a:xfrm>
        </p:spPr>
        <p:txBody>
          <a:bodyPr>
            <a:normAutofit/>
          </a:bodyPr>
          <a:lstStyle/>
          <a:p>
            <a:r>
              <a:rPr lang="pl-PL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Komenda Wojewódzka Policji</a:t>
            </a:r>
          </a:p>
          <a:p>
            <a:r>
              <a:rPr lang="pl-PL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we Wrocławiu</a:t>
            </a:r>
            <a:endParaRPr lang="pl-P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711496" y="683568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2025</a:t>
            </a:r>
            <a:endParaRPr lang="pl-PL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2780928" y="3923928"/>
            <a:ext cx="1272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Dolny Śląsk</a:t>
            </a:r>
            <a:endParaRPr lang="pl-PL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8</Words>
  <Application>Microsoft Office PowerPoint</Application>
  <PresentationFormat>Pokaz na ekranie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</dc:title>
  <dc:creator>Użytkownik systemu Windows</dc:creator>
  <cp:lastModifiedBy>Użytkownik systemu Windows</cp:lastModifiedBy>
  <cp:revision>49</cp:revision>
  <dcterms:created xsi:type="dcterms:W3CDTF">2018-11-13T10:01:21Z</dcterms:created>
  <dcterms:modified xsi:type="dcterms:W3CDTF">2024-09-04T11:15:47Z</dcterms:modified>
</cp:coreProperties>
</file>